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  <p:sldId id="270" r:id="rId13"/>
    <p:sldId id="267" r:id="rId14"/>
    <p:sldId id="268" r:id="rId15"/>
    <p:sldId id="275" r:id="rId16"/>
    <p:sldId id="277" r:id="rId17"/>
    <p:sldId id="278" r:id="rId18"/>
    <p:sldId id="279" r:id="rId19"/>
    <p:sldId id="327" r:id="rId20"/>
    <p:sldId id="329" r:id="rId21"/>
    <p:sldId id="330" r:id="rId22"/>
    <p:sldId id="331" r:id="rId23"/>
    <p:sldId id="328" r:id="rId24"/>
    <p:sldId id="332" r:id="rId25"/>
    <p:sldId id="333" r:id="rId26"/>
    <p:sldId id="33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FA06-6C27-4D97-8F93-BC481C5B2523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67E4-08DB-4FA5-9EF6-0E62410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PREPARED  BY ,</a:t>
            </a:r>
          </a:p>
          <a:p>
            <a:r>
              <a:rPr lang="en-US" b="1" smtClean="0"/>
              <a:t>                              Dr</a:t>
            </a:r>
            <a:r>
              <a:rPr lang="en-US" b="1" dirty="0" smtClean="0"/>
              <a:t>. PANCHAJANI.R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PHYSICAL EXAMINATION.</a:t>
            </a:r>
          </a:p>
          <a:p>
            <a:r>
              <a:rPr lang="en-US" dirty="0" smtClean="0"/>
              <a:t>SYSTEMIC EXAMINATION.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physical 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of a patient with out referring to a particular system. </a:t>
            </a:r>
          </a:p>
          <a:p>
            <a:r>
              <a:rPr lang="en-US" dirty="0" smtClean="0"/>
              <a:t>For Proper Diagnosis and differential diagnosis.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 Physical Examination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Gait </a:t>
            </a:r>
          </a:p>
          <a:p>
            <a:r>
              <a:rPr lang="en-US" dirty="0" smtClean="0"/>
              <a:t>Mental status</a:t>
            </a:r>
          </a:p>
          <a:p>
            <a:r>
              <a:rPr lang="en-US" dirty="0" smtClean="0"/>
              <a:t>Built &amp; Nutritional status</a:t>
            </a:r>
          </a:p>
          <a:p>
            <a:r>
              <a:rPr lang="en-US" dirty="0" smtClean="0"/>
              <a:t>Attitude &amp;</a:t>
            </a:r>
            <a:r>
              <a:rPr lang="en-US" dirty="0" err="1" smtClean="0"/>
              <a:t>Decubitus</a:t>
            </a:r>
            <a:endParaRPr lang="en-US" dirty="0" smtClean="0"/>
          </a:p>
          <a:p>
            <a:r>
              <a:rPr lang="en-US" dirty="0" smtClean="0"/>
              <a:t>Stature &amp; posture</a:t>
            </a:r>
          </a:p>
          <a:p>
            <a:r>
              <a:rPr lang="en-US" dirty="0" err="1" smtClean="0"/>
              <a:t>Facies</a:t>
            </a:r>
            <a:endParaRPr lang="en-US" dirty="0" smtClean="0"/>
          </a:p>
          <a:p>
            <a:r>
              <a:rPr lang="en-US" dirty="0" smtClean="0"/>
              <a:t>Pigmentations </a:t>
            </a:r>
          </a:p>
          <a:p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Jaundice </a:t>
            </a:r>
          </a:p>
          <a:p>
            <a:r>
              <a:rPr lang="en-US" dirty="0" smtClean="0"/>
              <a:t>Cyanosis </a:t>
            </a:r>
          </a:p>
          <a:p>
            <a:r>
              <a:rPr lang="en-US" dirty="0" smtClean="0"/>
              <a:t>Clubbing </a:t>
            </a:r>
          </a:p>
          <a:p>
            <a:r>
              <a:rPr lang="en-US" dirty="0" err="1" smtClean="0"/>
              <a:t>Oedema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Visible veins</a:t>
            </a:r>
          </a:p>
          <a:p>
            <a:r>
              <a:rPr lang="en-US" dirty="0" err="1" smtClean="0"/>
              <a:t>Lymphadenopathy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Pulse.</a:t>
            </a:r>
          </a:p>
          <a:p>
            <a:r>
              <a:rPr lang="en-US" dirty="0" smtClean="0"/>
              <a:t>Temperature .</a:t>
            </a:r>
          </a:p>
          <a:p>
            <a:r>
              <a:rPr lang="en-US" dirty="0" smtClean="0"/>
              <a:t>Respiration. </a:t>
            </a:r>
          </a:p>
          <a:p>
            <a:r>
              <a:rPr lang="en-US" dirty="0" smtClean="0"/>
              <a:t>Blood pressure.</a:t>
            </a:r>
          </a:p>
          <a:p>
            <a:r>
              <a:rPr lang="en-US" dirty="0" smtClean="0"/>
              <a:t>Height &amp; weight.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of walking.</a:t>
            </a:r>
          </a:p>
          <a:p>
            <a:r>
              <a:rPr lang="en-US" dirty="0" smtClean="0"/>
              <a:t>Important in neurological/ musculoskeletal disorder.</a:t>
            </a:r>
          </a:p>
          <a:p>
            <a:r>
              <a:rPr lang="en-US" dirty="0" smtClean="0"/>
              <a:t>Note the way he moves.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 -  changed position of the body or a part of the body.(posture of body as a result of disease)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Stature &amp; Posture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Stature</a:t>
            </a:r>
            <a:r>
              <a:rPr lang="en-US" dirty="0" smtClean="0"/>
              <a:t> – total height from vertex to soles.</a:t>
            </a:r>
          </a:p>
          <a:p>
            <a:pPr>
              <a:buNone/>
            </a:pPr>
            <a:r>
              <a:rPr lang="en-US" dirty="0" smtClean="0"/>
              <a:t>                 Short /Tall</a:t>
            </a:r>
          </a:p>
          <a:p>
            <a:r>
              <a:rPr lang="en-US" b="1" dirty="0" smtClean="0"/>
              <a:t>Posture</a:t>
            </a:r>
            <a:r>
              <a:rPr lang="en-US" dirty="0" smtClean="0"/>
              <a:t> – Positional relationship of different regions of body. noted in standing, sitting , recumbent position.</a:t>
            </a:r>
          </a:p>
          <a:p>
            <a:pPr>
              <a:buNone/>
            </a:pPr>
            <a:r>
              <a:rPr lang="en-US" dirty="0" smtClean="0"/>
              <a:t>                     lordosis/ </a:t>
            </a:r>
            <a:r>
              <a:rPr lang="en-US" dirty="0" err="1" smtClean="0"/>
              <a:t>kyphosis</a:t>
            </a:r>
            <a:r>
              <a:rPr lang="en-US" dirty="0" smtClean="0"/>
              <a:t> /scoliosis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Facial appearance &amp; expression of pt.</a:t>
            </a:r>
          </a:p>
          <a:p>
            <a:r>
              <a:rPr lang="en-US" dirty="0" err="1" smtClean="0"/>
              <a:t>Thyrotoxicosis</a:t>
            </a:r>
            <a:r>
              <a:rPr lang="en-US" dirty="0" smtClean="0"/>
              <a:t> face</a:t>
            </a:r>
          </a:p>
          <a:p>
            <a:r>
              <a:rPr lang="en-US" dirty="0" smtClean="0"/>
              <a:t>Hippocratic face</a:t>
            </a:r>
          </a:p>
          <a:p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sardonicus</a:t>
            </a:r>
            <a:endParaRPr lang="en-US" dirty="0" smtClean="0"/>
          </a:p>
          <a:p>
            <a:r>
              <a:rPr lang="en-US" dirty="0" smtClean="0"/>
              <a:t>Mask face</a:t>
            </a:r>
          </a:p>
          <a:p>
            <a:r>
              <a:rPr lang="en-US" dirty="0" smtClean="0"/>
              <a:t>Moon face(</a:t>
            </a:r>
            <a:r>
              <a:rPr lang="en-US" dirty="0" err="1" smtClean="0"/>
              <a:t>cushingoid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Myxoedematous</a:t>
            </a:r>
            <a:r>
              <a:rPr lang="en-US" dirty="0" smtClean="0"/>
              <a:t> </a:t>
            </a:r>
            <a:r>
              <a:rPr lang="en-US" dirty="0" err="1" smtClean="0"/>
              <a:t>facies</a:t>
            </a:r>
            <a:endParaRPr lang="en-US" dirty="0" smtClean="0"/>
          </a:p>
          <a:p>
            <a:r>
              <a:rPr lang="en-US" dirty="0" smtClean="0"/>
              <a:t>Adenoid </a:t>
            </a:r>
            <a:r>
              <a:rPr lang="en-US" dirty="0" err="1" smtClean="0"/>
              <a:t>facies</a:t>
            </a:r>
            <a:endParaRPr lang="en-US" dirty="0" smtClean="0"/>
          </a:p>
          <a:p>
            <a:r>
              <a:rPr lang="en-US" dirty="0" err="1" smtClean="0"/>
              <a:t>Parkinsonian</a:t>
            </a:r>
            <a:endParaRPr lang="en-US" dirty="0" smtClean="0"/>
          </a:p>
          <a:p>
            <a:r>
              <a:rPr lang="en-US" dirty="0" err="1" smtClean="0"/>
              <a:t>Acromegaly</a:t>
            </a:r>
            <a:endParaRPr lang="en-US" dirty="0" smtClean="0"/>
          </a:p>
          <a:p>
            <a:r>
              <a:rPr lang="en-US" dirty="0" err="1" smtClean="0"/>
              <a:t>Mangolism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of skin(N-race, </a:t>
            </a:r>
            <a:r>
              <a:rPr lang="en-US" dirty="0" err="1" smtClean="0"/>
              <a:t>heriditory</a:t>
            </a:r>
            <a:r>
              <a:rPr lang="en-US" dirty="0" smtClean="0"/>
              <a:t>, climate)</a:t>
            </a:r>
          </a:p>
          <a:p>
            <a:r>
              <a:rPr lang="en-US" dirty="0" err="1" smtClean="0"/>
              <a:t>Generalised</a:t>
            </a:r>
            <a:r>
              <a:rPr lang="en-US" dirty="0" smtClean="0"/>
              <a:t>/ </a:t>
            </a:r>
            <a:r>
              <a:rPr lang="en-US" dirty="0" err="1" smtClean="0"/>
              <a:t>localised</a:t>
            </a:r>
            <a:endParaRPr lang="en-US" dirty="0" smtClean="0"/>
          </a:p>
          <a:p>
            <a:r>
              <a:rPr lang="en-US" dirty="0" smtClean="0"/>
              <a:t>Increased/</a:t>
            </a:r>
            <a:r>
              <a:rPr lang="en-US" dirty="0" err="1" smtClean="0"/>
              <a:t>Depigmentation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Color, texture, surface of skin</a:t>
            </a:r>
          </a:p>
          <a:p>
            <a:r>
              <a:rPr lang="en-US" b="1" dirty="0" smtClean="0"/>
              <a:t>Sites</a:t>
            </a:r>
            <a:r>
              <a:rPr lang="en-US" dirty="0" smtClean="0"/>
              <a:t>- face, </a:t>
            </a:r>
            <a:r>
              <a:rPr lang="en-US" dirty="0" err="1" smtClean="0"/>
              <a:t>palmar</a:t>
            </a:r>
            <a:r>
              <a:rPr lang="en-US" dirty="0" smtClean="0"/>
              <a:t> creases, </a:t>
            </a:r>
            <a:r>
              <a:rPr lang="en-US" dirty="0" err="1" smtClean="0"/>
              <a:t>skin,inside</a:t>
            </a:r>
            <a:r>
              <a:rPr lang="en-US" dirty="0" smtClean="0"/>
              <a:t> the oral cavity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Resp</a:t>
            </a:r>
            <a:r>
              <a:rPr lang="en-US" dirty="0" smtClean="0"/>
              <a:t>-</a:t>
            </a:r>
          </a:p>
          <a:p>
            <a:r>
              <a:rPr lang="en-US" dirty="0" smtClean="0"/>
              <a:t>CVS</a:t>
            </a:r>
          </a:p>
          <a:p>
            <a:r>
              <a:rPr lang="en-US" dirty="0" smtClean="0"/>
              <a:t>Abdominal</a:t>
            </a:r>
          </a:p>
          <a:p>
            <a:r>
              <a:rPr lang="en-US" dirty="0" err="1" smtClean="0"/>
              <a:t>Urogenital</a:t>
            </a:r>
            <a:endParaRPr lang="en-US" dirty="0" smtClean="0"/>
          </a:p>
          <a:p>
            <a:r>
              <a:rPr lang="en-US" dirty="0" smtClean="0"/>
              <a:t>Musculoskeletal</a:t>
            </a:r>
          </a:p>
          <a:p>
            <a:r>
              <a:rPr lang="en-US" dirty="0" smtClean="0"/>
              <a:t>Endocrine 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ENT</a:t>
            </a:r>
          </a:p>
          <a:p>
            <a:r>
              <a:rPr lang="en-US" dirty="0" smtClean="0"/>
              <a:t>Eye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hurry during conversation.</a:t>
            </a:r>
          </a:p>
          <a:p>
            <a:r>
              <a:rPr lang="en-US" dirty="0"/>
              <a:t>Hear sympathetically.</a:t>
            </a:r>
          </a:p>
          <a:p>
            <a:r>
              <a:rPr lang="en-US" dirty="0"/>
              <a:t>Behave patiently with the patient.</a:t>
            </a:r>
          </a:p>
          <a:p>
            <a:r>
              <a:rPr lang="en-US" dirty="0"/>
              <a:t>Should show good bedside manners.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556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D/D is the distinguishing of a particular disease or condition from others that present similar clinical features.</a:t>
            </a:r>
          </a:p>
          <a:p>
            <a:r>
              <a:rPr lang="en-US" dirty="0" smtClean="0"/>
              <a:t>List of possible conditions or diseases that causing pts. symptoms. </a:t>
            </a:r>
          </a:p>
          <a:p>
            <a:r>
              <a:rPr lang="en-US" dirty="0" smtClean="0"/>
              <a:t>Most common possible diagnosis should be mentioned at first, then in descending order as per correlation of findings.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Planned depending on clinical diagnosis</a:t>
            </a:r>
          </a:p>
          <a:p>
            <a:r>
              <a:rPr lang="en-US" dirty="0" smtClean="0"/>
              <a:t>Only relevant investigations are to be done. </a:t>
            </a:r>
          </a:p>
          <a:p>
            <a:r>
              <a:rPr lang="en-US" dirty="0" smtClean="0"/>
              <a:t>To confirm the diagnosis.</a:t>
            </a:r>
          </a:p>
          <a:p>
            <a:r>
              <a:rPr lang="en-US" dirty="0" smtClean="0"/>
              <a:t>Assess the severity of disease.</a:t>
            </a:r>
          </a:p>
          <a:p>
            <a:r>
              <a:rPr lang="en-US" dirty="0" smtClean="0"/>
              <a:t>To know the </a:t>
            </a:r>
            <a:r>
              <a:rPr lang="en-US" dirty="0" err="1" smtClean="0"/>
              <a:t>aetiology</a:t>
            </a:r>
            <a:r>
              <a:rPr lang="en-US" dirty="0" smtClean="0"/>
              <a:t> of disease.</a:t>
            </a:r>
          </a:p>
          <a:p>
            <a:r>
              <a:rPr lang="en-US" dirty="0" smtClean="0"/>
              <a:t>Plan &amp; implement the treatment strategy</a:t>
            </a:r>
          </a:p>
          <a:p>
            <a:r>
              <a:rPr lang="en-US" dirty="0" smtClean="0"/>
              <a:t>To predict prognosis.</a:t>
            </a:r>
          </a:p>
          <a:p>
            <a:r>
              <a:rPr lang="en-US" dirty="0" smtClean="0"/>
              <a:t>Identify the associated illness</a:t>
            </a:r>
          </a:p>
          <a:p>
            <a:r>
              <a:rPr lang="en-US" dirty="0" smtClean="0"/>
              <a:t>As a preoperative preparation.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May be,</a:t>
            </a:r>
          </a:p>
          <a:p>
            <a:r>
              <a:rPr lang="en-US" dirty="0" smtClean="0"/>
              <a:t>Non invasive – initial period of assessment.</a:t>
            </a:r>
          </a:p>
          <a:p>
            <a:pPr>
              <a:buNone/>
            </a:pPr>
            <a:r>
              <a:rPr lang="en-US" dirty="0" smtClean="0"/>
              <a:t>     USG, Doppler, X-</a:t>
            </a:r>
            <a:r>
              <a:rPr lang="en-US" dirty="0" err="1" smtClean="0"/>
              <a:t>rays,ECG</a:t>
            </a:r>
            <a:r>
              <a:rPr lang="en-US" dirty="0" smtClean="0"/>
              <a:t> etc..</a:t>
            </a:r>
          </a:p>
          <a:p>
            <a:r>
              <a:rPr lang="en-US" dirty="0" smtClean="0"/>
              <a:t>Invasive  - by means of invasive methods </a:t>
            </a:r>
          </a:p>
          <a:p>
            <a:r>
              <a:rPr lang="en-US" dirty="0" smtClean="0"/>
              <a:t>Biopsy, </a:t>
            </a:r>
            <a:r>
              <a:rPr lang="en-US" dirty="0" err="1" smtClean="0"/>
              <a:t>endoscopies,IV</a:t>
            </a:r>
            <a:r>
              <a:rPr lang="en-US" dirty="0" smtClean="0"/>
              <a:t> contrast studies etc..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Identification/ determination of disease.</a:t>
            </a:r>
          </a:p>
          <a:p>
            <a:r>
              <a:rPr lang="en-US" dirty="0" smtClean="0"/>
              <a:t>Based on proper investigations</a:t>
            </a:r>
          </a:p>
          <a:p>
            <a:r>
              <a:rPr lang="en-US" dirty="0" smtClean="0"/>
              <a:t>For planning treatment.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Management&amp;Treatment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Management </a:t>
            </a:r>
            <a:r>
              <a:rPr lang="en-US" dirty="0" smtClean="0"/>
              <a:t>– general, accessory, medicinal, surgical </a:t>
            </a:r>
          </a:p>
          <a:p>
            <a:pPr>
              <a:buNone/>
            </a:pPr>
            <a:r>
              <a:rPr lang="en-US" b="1" dirty="0" smtClean="0"/>
              <a:t>Treatment </a:t>
            </a:r>
            <a:endParaRPr lang="en-US" dirty="0" smtClean="0"/>
          </a:p>
          <a:p>
            <a:r>
              <a:rPr lang="en-US" dirty="0" smtClean="0"/>
              <a:t>Medical attention given to a sick or injured person.</a:t>
            </a:r>
          </a:p>
          <a:p>
            <a:r>
              <a:rPr lang="en-US" dirty="0" smtClean="0"/>
              <a:t>With regular follow up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Forecast of the probable outcome or course of a disease.</a:t>
            </a:r>
          </a:p>
          <a:p>
            <a:r>
              <a:rPr lang="en-US" dirty="0" smtClean="0"/>
              <a:t>Predicting the likely or expected development of a disease.</a:t>
            </a:r>
          </a:p>
          <a:p>
            <a:r>
              <a:rPr lang="en-US" dirty="0" smtClean="0"/>
              <a:t>Whether the signs and symptoms will improve or worsen or  remain stable over 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THANK </a:t>
            </a:r>
            <a:r>
              <a:rPr lang="en-US" dirty="0"/>
              <a:t>YOU,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                                  DR. PANCHAJANI.R,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Associate professor,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Dept. of Surgery,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SKHMC</a:t>
            </a:r>
          </a:p>
        </p:txBody>
      </p:sp>
    </p:spTree>
    <p:extLst>
      <p:ext uri="{BB962C8B-B14F-4D97-AF65-F5344CB8AC3E}">
        <p14:creationId xmlns:p14="http://schemas.microsoft.com/office/powerpoint/2010/main" xmlns="" val="14591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taking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Particulars of the Patient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Presenting complaints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H/O Presenting complaints.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Previous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examinations.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Differential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Investigations.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 diagnosis.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up.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Particulars of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Residence 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Social status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complaints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complaints with duration.( location &amp; sensation)</a:t>
            </a:r>
          </a:p>
          <a:p>
            <a:r>
              <a:rPr lang="en-US" dirty="0" smtClean="0"/>
              <a:t>Recorded in the chronological order of occurrence.</a:t>
            </a:r>
          </a:p>
          <a:p>
            <a:r>
              <a:rPr lang="en-US" dirty="0" smtClean="0"/>
              <a:t>Aggravating factors &amp; Ameliorating factors.</a:t>
            </a:r>
          </a:p>
          <a:p>
            <a:r>
              <a:rPr lang="en-US" dirty="0" smtClean="0"/>
              <a:t>Accompanying symptoms.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H/O Presenting complaints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of the present disease until date.</a:t>
            </a:r>
          </a:p>
          <a:p>
            <a:r>
              <a:rPr lang="en-US" dirty="0" smtClean="0"/>
              <a:t>Mode of Onset of symptom.(Sudden / gradual)</a:t>
            </a:r>
          </a:p>
          <a:p>
            <a:r>
              <a:rPr lang="en-US" dirty="0" smtClean="0"/>
              <a:t>Progress of the disease.( increasing/ decreasing etc..)</a:t>
            </a:r>
          </a:p>
          <a:p>
            <a:r>
              <a:rPr lang="en-US" dirty="0" smtClean="0"/>
              <a:t>Related symptoms suggestive of complications of the disease.</a:t>
            </a:r>
          </a:p>
          <a:p>
            <a:r>
              <a:rPr lang="en-US" dirty="0" smtClean="0"/>
              <a:t>Associated symptoms.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Earlier diseases should be detailed in order with treatment taken.</a:t>
            </a:r>
          </a:p>
          <a:p>
            <a:r>
              <a:rPr lang="en-US" dirty="0" smtClean="0"/>
              <a:t>History  of earlier surgery/ trauma.</a:t>
            </a:r>
          </a:p>
          <a:p>
            <a:r>
              <a:rPr lang="en-US" dirty="0" smtClean="0"/>
              <a:t>History of allergy.(medicine, food etc.)</a:t>
            </a:r>
          </a:p>
          <a:p>
            <a:r>
              <a:rPr lang="en-US" dirty="0" smtClean="0"/>
              <a:t>Long term drug intake.( anti hypertensive, diabetic etc..)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habits.(smoking/drinking/addictions with duration, quantity).</a:t>
            </a:r>
          </a:p>
          <a:p>
            <a:r>
              <a:rPr lang="en-US" dirty="0" smtClean="0"/>
              <a:t>Diet </a:t>
            </a:r>
          </a:p>
          <a:p>
            <a:r>
              <a:rPr lang="en-US" dirty="0" smtClean="0"/>
              <a:t>Appetite.</a:t>
            </a:r>
          </a:p>
          <a:p>
            <a:r>
              <a:rPr lang="en-US" dirty="0" smtClean="0"/>
              <a:t>Thirst </a:t>
            </a:r>
          </a:p>
          <a:p>
            <a:r>
              <a:rPr lang="en-US" dirty="0" smtClean="0"/>
              <a:t>Weight.</a:t>
            </a:r>
          </a:p>
          <a:p>
            <a:r>
              <a:rPr lang="en-US" dirty="0" smtClean="0"/>
              <a:t>Bowel&amp; </a:t>
            </a:r>
            <a:r>
              <a:rPr lang="en-US" dirty="0" err="1" smtClean="0"/>
              <a:t>Micturition</a:t>
            </a:r>
            <a:r>
              <a:rPr lang="en-US" dirty="0" smtClean="0"/>
              <a:t> habits.</a:t>
            </a:r>
          </a:p>
          <a:p>
            <a:r>
              <a:rPr lang="en-US" dirty="0" smtClean="0"/>
              <a:t>Sleep .</a:t>
            </a:r>
          </a:p>
          <a:p>
            <a:r>
              <a:rPr lang="en-US" dirty="0" smtClean="0"/>
              <a:t>Females menstrual history.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History.</a:t>
            </a:r>
          </a:p>
          <a:p>
            <a:r>
              <a:rPr lang="en-US" dirty="0" smtClean="0"/>
              <a:t>Diseases runs in families.</a:t>
            </a:r>
          </a:p>
          <a:p>
            <a:r>
              <a:rPr lang="en-US" dirty="0" smtClean="0"/>
              <a:t>Familial diseases. (paternal/ maternal relatives)</a:t>
            </a:r>
          </a:p>
          <a:p>
            <a:r>
              <a:rPr lang="en-US" dirty="0" smtClean="0"/>
              <a:t>Marital status.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698</Words>
  <Application>Microsoft Office PowerPoint</Application>
  <PresentationFormat>On-screen Show (4:3)</PresentationFormat>
  <Paragraphs>169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Case taking</vt:lpstr>
      <vt:lpstr>Case taking </vt:lpstr>
      <vt:lpstr>Case taking includes</vt:lpstr>
      <vt:lpstr>Particulars of the patient</vt:lpstr>
      <vt:lpstr>Presenting complaints </vt:lpstr>
      <vt:lpstr>H/O Presenting complaints  </vt:lpstr>
      <vt:lpstr>Previous History</vt:lpstr>
      <vt:lpstr>Personal History</vt:lpstr>
      <vt:lpstr>Family History</vt:lpstr>
      <vt:lpstr>Physical Examination</vt:lpstr>
      <vt:lpstr>General physical examinations</vt:lpstr>
      <vt:lpstr>General  Physical Examination </vt:lpstr>
      <vt:lpstr>Vital Signs</vt:lpstr>
      <vt:lpstr>Gait </vt:lpstr>
      <vt:lpstr>Attitude </vt:lpstr>
      <vt:lpstr>Stature &amp; Posture </vt:lpstr>
      <vt:lpstr>Facies </vt:lpstr>
      <vt:lpstr>Pigmentations</vt:lpstr>
      <vt:lpstr>Systemic examinations</vt:lpstr>
      <vt:lpstr>Differential diagnosis </vt:lpstr>
      <vt:lpstr>Investigations </vt:lpstr>
      <vt:lpstr>Investigations </vt:lpstr>
      <vt:lpstr>Final Diagnosis </vt:lpstr>
      <vt:lpstr>Management&amp;Treatment </vt:lpstr>
      <vt:lpstr>Prognosis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taking</dc:title>
  <dc:creator>WINDOWS</dc:creator>
  <cp:lastModifiedBy>SUJRGERY</cp:lastModifiedBy>
  <cp:revision>187</cp:revision>
  <dcterms:created xsi:type="dcterms:W3CDTF">2018-11-19T14:18:36Z</dcterms:created>
  <dcterms:modified xsi:type="dcterms:W3CDTF">2021-11-27T04:36:58Z</dcterms:modified>
</cp:coreProperties>
</file>